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38183"/>
            <a:ext cx="10947042" cy="2071779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101.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Kong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93663"/>
            <a:ext cx="9144000" cy="2709985"/>
          </a:xfrm>
        </p:spPr>
        <p:txBody>
          <a:bodyPr>
            <a:normAutofit/>
          </a:bodyPr>
          <a:lstStyle/>
          <a:p>
            <a:r>
              <a:rPr lang="en-US" sz="2800" dirty="0"/>
              <a:t>Jesus, the Very Thought of Thee</a:t>
            </a:r>
          </a:p>
          <a:p>
            <a:r>
              <a:rPr lang="en-US" sz="2800" dirty="0"/>
              <a:t>1 Peter 2:7</a:t>
            </a:r>
          </a:p>
          <a:p>
            <a:r>
              <a:rPr lang="en-US" sz="2800" dirty="0"/>
              <a:t>Bernard of Clairvaux, 1019-1135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A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hi. 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kihehnepna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niamkhiatte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kigenkhia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simloh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le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Komau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ding om in.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560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175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101. Jesuh, Nang Kong Ngaihsut Ciang  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2018-10-11T12:54:06Z</dcterms:modified>
</cp:coreProperties>
</file>